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s-C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0429D-EE8D-484F-A207-8343A88EE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U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CB0BA2-2A35-4B36-B4C4-B83B1EF89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U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FAEA4-2A42-465F-8B06-5AE10D8A5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709D-2FC7-4097-91A9-39A668602D55}" type="datetimeFigureOut">
              <a:rPr lang="es-CU" smtClean="0"/>
              <a:t>23/4/2025</a:t>
            </a:fld>
            <a:endParaRPr lang="es-CU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373446-186C-47ED-BE7D-428C44F17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D4C139-EC37-411A-B85B-D494B2DEC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EB0F-0743-44CD-A960-A8CB55F9D4D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307837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569DE-7E6A-43B3-80BE-EDD37123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U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604982E-B69F-43D6-881A-018144D30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E015EF-195A-4AD9-8D94-125672815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709D-2FC7-4097-91A9-39A668602D55}" type="datetimeFigureOut">
              <a:rPr lang="es-CU" smtClean="0"/>
              <a:t>23/4/2025</a:t>
            </a:fld>
            <a:endParaRPr lang="es-CU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BB848A-AC46-45F3-8D72-9097402D2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20F69B-3391-447E-BF45-AAA89498C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EB0F-0743-44CD-A960-A8CB55F9D4D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132205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C182057-5778-4BB1-A275-3BFB0250FA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U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5E1451-318D-42E3-9EB5-8CA9CFE55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DCB427-C8D4-4A25-95EA-556B80B4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709D-2FC7-4097-91A9-39A668602D55}" type="datetimeFigureOut">
              <a:rPr lang="es-CU" smtClean="0"/>
              <a:t>23/4/2025</a:t>
            </a:fld>
            <a:endParaRPr lang="es-CU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2F9859-0373-47B1-B39A-53DB665F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1D790D-2B5B-45B0-94B2-8FAB45B38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EB0F-0743-44CD-A960-A8CB55F9D4D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103082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570550-AB23-445E-92EB-B797AE0C9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U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A5136D-E8F4-4417-861C-8A5959F3E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B5C2EC-21ED-4D86-A781-F3C35C823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709D-2FC7-4097-91A9-39A668602D55}" type="datetimeFigureOut">
              <a:rPr lang="es-CU" smtClean="0"/>
              <a:t>23/4/2025</a:t>
            </a:fld>
            <a:endParaRPr lang="es-CU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C8B99E-92B7-4657-905B-D6D85175B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E92CDD-66F1-425A-8208-9B7301740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EB0F-0743-44CD-A960-A8CB55F9D4D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36389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E23ACD-F1E1-47C8-98A3-C364F3CD9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U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7F3A81-731D-4535-A589-C03AE7A34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C1AFD5-FB26-4841-A079-1ABA29C16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709D-2FC7-4097-91A9-39A668602D55}" type="datetimeFigureOut">
              <a:rPr lang="es-CU" smtClean="0"/>
              <a:t>23/4/2025</a:t>
            </a:fld>
            <a:endParaRPr lang="es-CU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6FD16E-50BA-4962-9EEB-0A9064EFC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FBB859-6C29-4471-B698-DF13EAC5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EB0F-0743-44CD-A960-A8CB55F9D4D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273093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D211C-2511-4792-8AEF-B35EABA8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U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DB003C-121B-484C-BC34-EF3A9A752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18CBD3-612B-4473-8FEE-F4AB45A97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D95F61-23B1-483D-9B75-08E814203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709D-2FC7-4097-91A9-39A668602D55}" type="datetimeFigureOut">
              <a:rPr lang="es-CU" smtClean="0"/>
              <a:t>23/4/2025</a:t>
            </a:fld>
            <a:endParaRPr lang="es-CU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AF1FD-CF05-4368-8084-93A812175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82122B-6899-4E01-8EEA-F92BB1ED7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EB0F-0743-44CD-A960-A8CB55F9D4D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69976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EA779E-CD73-490B-9165-6DA6692C3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U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AB86EF-92FA-4570-B423-D4F414333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87D1D2-CBAF-43FE-B9FD-E8C0A435A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E52A14-399A-40B9-872E-10B6984069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D42B35A-DF29-475D-9832-69F7E825EB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383CB04-EA78-4CDA-9D90-CAB1358B8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709D-2FC7-4097-91A9-39A668602D55}" type="datetimeFigureOut">
              <a:rPr lang="es-CU" smtClean="0"/>
              <a:t>23/4/2025</a:t>
            </a:fld>
            <a:endParaRPr lang="es-CU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A336426-1B98-4DDE-B680-B49D8B48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11FEC6D-32EE-47E8-A662-E2E1979F2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EB0F-0743-44CD-A960-A8CB55F9D4D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346436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94B66A-F68D-4A7E-8DCB-32C094407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U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4337368-5113-4836-9733-198B232B4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709D-2FC7-4097-91A9-39A668602D55}" type="datetimeFigureOut">
              <a:rPr lang="es-CU" smtClean="0"/>
              <a:t>23/4/2025</a:t>
            </a:fld>
            <a:endParaRPr lang="es-CU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D1CDC00-948E-4E69-9BDC-9DD5E259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49B16F-D149-4D09-9574-1621E70F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EB0F-0743-44CD-A960-A8CB55F9D4D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259319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7A87F6A-886F-4542-901B-99DF40A63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709D-2FC7-4097-91A9-39A668602D55}" type="datetimeFigureOut">
              <a:rPr lang="es-CU" smtClean="0"/>
              <a:t>23/4/2025</a:t>
            </a:fld>
            <a:endParaRPr lang="es-CU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A4BB07-F58F-458B-ADC6-C844A80B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9302923-FA98-4004-91C7-896F9F3C8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EB0F-0743-44CD-A960-A8CB55F9D4D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23989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5373F-DE11-4850-8F26-774026AA5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U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4B0847-7E40-4F85-8F89-C85B7AD06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7879FC-2143-4641-BD2A-9059C280E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42AB43-0B65-436F-8F99-443FF5964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709D-2FC7-4097-91A9-39A668602D55}" type="datetimeFigureOut">
              <a:rPr lang="es-CU" smtClean="0"/>
              <a:t>23/4/2025</a:t>
            </a:fld>
            <a:endParaRPr lang="es-CU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D35FFA-47C3-40A8-BD68-812D4956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E9422D-C9DD-43B8-A56C-F2DF5382B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EB0F-0743-44CD-A960-A8CB55F9D4D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175028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B6B93-6FB9-4900-A897-69C74973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U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1053B97-70CB-4D16-A2D1-33D23ABF1F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U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37C7F2-E6BF-463C-B94A-9CEFAFF89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0E4D32-6725-414F-BFEF-A4DE9F7B9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709D-2FC7-4097-91A9-39A668602D55}" type="datetimeFigureOut">
              <a:rPr lang="es-CU" smtClean="0"/>
              <a:t>23/4/2025</a:t>
            </a:fld>
            <a:endParaRPr lang="es-CU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3FB770-C24A-447B-9058-A1F67B461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1F006A-F6FF-4999-B54C-1FE8F84D5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EB0F-0743-44CD-A960-A8CB55F9D4D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3376615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0385D92-212C-47CB-8B26-045D9041E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U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0F6ACD-2F2D-42D3-80BD-DB15A7594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952BAD-9EA7-4AA1-98D8-73612BADAA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C709D-2FC7-4097-91A9-39A668602D55}" type="datetimeFigureOut">
              <a:rPr lang="es-CU" smtClean="0"/>
              <a:t>23/4/2025</a:t>
            </a:fld>
            <a:endParaRPr lang="es-CU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ACECD2-2E6A-4E7B-BCDA-C67178BC9B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U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6EE855-4E9A-4311-BA88-0F4B003DD7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CEB0F-0743-44CD-A960-A8CB55F9D4D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105898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9FC9C9D-AD25-D5FC-774A-8602F161D5A8}"/>
              </a:ext>
            </a:extLst>
          </p:cNvPr>
          <p:cNvSpPr txBox="1"/>
          <p:nvPr/>
        </p:nvSpPr>
        <p:spPr>
          <a:xfrm>
            <a:off x="5175850" y="4876178"/>
            <a:ext cx="67001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i="1" dirty="0"/>
              <a:t>16 al 19 de junio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39278D-B5B7-78A9-5293-E9517A685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769728"/>
            <a:ext cx="12226834" cy="420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43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985326" y="3172347"/>
            <a:ext cx="9724739" cy="1789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Nombre del Trabajo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altLang="es-US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Autores: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Centro o institución: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Contacto: 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F6626B6-C608-38A2-DB55-802123CE79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98" y="0"/>
            <a:ext cx="81057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76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9FC9C9D-AD25-D5FC-774A-8602F161D5A8}"/>
              </a:ext>
            </a:extLst>
          </p:cNvPr>
          <p:cNvSpPr txBox="1"/>
          <p:nvPr/>
        </p:nvSpPr>
        <p:spPr>
          <a:xfrm>
            <a:off x="370936" y="6592832"/>
            <a:ext cx="2173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i="1" dirty="0"/>
              <a:t>16 al 19 de junio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75024A2-ECCE-0084-BBF8-C726406287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72" y="0"/>
            <a:ext cx="3391037" cy="116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02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office 97 a 2003 .pot [Modo de compatibilidad]" id="{E2D88E2E-45C9-41C1-B266-0EA790B57C13}" vid="{BF2A3365-BEF7-46A9-9FAE-A6209D2263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office 2007 a 2019 </Template>
  <TotalTime>325</TotalTime>
  <Words>21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Marcos Peña Villa</dc:creator>
  <cp:lastModifiedBy>Neisy</cp:lastModifiedBy>
  <cp:revision>20</cp:revision>
  <dcterms:created xsi:type="dcterms:W3CDTF">2022-03-23T02:08:58Z</dcterms:created>
  <dcterms:modified xsi:type="dcterms:W3CDTF">2025-04-24T03:07:00Z</dcterms:modified>
</cp:coreProperties>
</file>